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73" r:id="rId3"/>
    <p:sldId id="274" r:id="rId4"/>
    <p:sldId id="27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FEFEFE"/>
    <a:srgbClr val="DFD7CA"/>
    <a:srgbClr val="171F1C"/>
    <a:srgbClr val="26322D"/>
    <a:srgbClr val="06090A"/>
    <a:srgbClr val="202E35"/>
    <a:srgbClr val="223033"/>
    <a:srgbClr val="F5F2E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9BF3F-2CFC-0741-A704-89C617E7E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455FF-DAF9-526B-2D7B-FC5043151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D85E8EE-FEEF-BE09-7E46-0B7B315634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586878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0368C-CD23-318A-953C-1438B5849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8CAD0-5262-DAF5-3C06-CE7E27C19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2CD75E7-33BC-F247-B04B-3682B3BB68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26981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51118-D9CD-687A-0A50-09F8C73EB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0DB97-B91B-BD70-F5C5-5EA6092E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E5A84C-0BFB-A366-8027-35315CEE0A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993424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57184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244</cp:revision>
  <dcterms:created xsi:type="dcterms:W3CDTF">2017-06-23T21:55:05Z</dcterms:created>
  <dcterms:modified xsi:type="dcterms:W3CDTF">2025-10-05T15:25:46Z</dcterms:modified>
</cp:coreProperties>
</file>