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1" r:id="rId1"/>
  </p:sldMasterIdLst>
  <p:sldIdLst>
    <p:sldId id="270" r:id="rId2"/>
    <p:sldId id="277" r:id="rId3"/>
    <p:sldId id="278" r:id="rId4"/>
    <p:sldId id="279" r:id="rId5"/>
    <p:sldId id="280" r:id="rId6"/>
    <p:sldId id="281" r:id="rId7"/>
    <p:sldId id="282" r:id="rId8"/>
    <p:sldId id="28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7F7"/>
    <a:srgbClr val="DFD7CA"/>
    <a:srgbClr val="171F1C"/>
    <a:srgbClr val="26322D"/>
    <a:srgbClr val="06090A"/>
    <a:srgbClr val="202E35"/>
    <a:srgbClr val="223033"/>
    <a:srgbClr val="F5F2EB"/>
    <a:srgbClr val="000000"/>
    <a:srgbClr val="000A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5" d="100"/>
          <a:sy n="75" d="100"/>
        </p:scale>
        <p:origin x="126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6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8/3/2025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245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988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204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253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729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967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029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413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516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478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145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50102"/>
            </a:gs>
            <a:gs pos="27918">
              <a:srgbClr val="360001"/>
            </a:gs>
            <a:gs pos="48000">
              <a:srgbClr val="540000"/>
            </a:gs>
            <a:gs pos="83000">
              <a:srgbClr val="820000"/>
            </a:gs>
            <a:gs pos="100000">
              <a:srgbClr val="B800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smtClean="0"/>
              <a:t>8/3/2025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231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D7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4F502-7FE3-4E4D-8517-7EF6156D7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9E996F8-5CDC-43FB-A354-A662255D9E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148920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DEFB71-B0A7-8163-92B8-5E959DD23A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1C8EB-A7D9-A27B-2DAF-E53E3ABEB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40A4467-66D3-846E-DD94-08BF4793CB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8252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07B49C-869D-360A-B015-4F5CB7CE6E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88383-7A43-900B-2B53-009133402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B2828AF-15EA-47EA-34E5-DB2B103CF5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249799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EDD6E3-F565-8AC8-99D3-A2EF2F1495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F1818-34F4-03A3-304D-4E6966758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250EA44-C1D7-48E0-2447-9F524020E6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6380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3F0D2A-5A51-7B90-CEA9-FF55525E0A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D739E-643A-7FC1-4070-521DCE0C5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67F03BB-9213-C62A-DBFD-E2704B3447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165013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245908-0944-362C-84B8-50CB4C0946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7880E-55B0-5FCD-F555-367F826EE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3F8BFF9-0EE5-4293-720F-7EEFCE9278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833052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BA443A-5EC4-25F7-0E3B-E46CCC9563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59E0D-C3FE-308A-8672-062E51324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3A78B88-5449-4745-E753-28FFDA229D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606500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4DC5E5-A9EF-8BD0-7B42-B32E44774A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94AB0-6068-EDB1-D571-F83FB8F33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42C42B0-A703-60DF-A715-3CA35C12A8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3553427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57200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1-Israel’s Sin vs 6-8</dc:title>
  <dc:creator>Jennifer Sutton</dc:creator>
  <cp:lastModifiedBy>Brandy Lee</cp:lastModifiedBy>
  <cp:revision>246</cp:revision>
  <dcterms:created xsi:type="dcterms:W3CDTF">2017-06-23T21:55:05Z</dcterms:created>
  <dcterms:modified xsi:type="dcterms:W3CDTF">2025-08-03T14:01:55Z</dcterms:modified>
</cp:coreProperties>
</file>