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70" r:id="rId2"/>
    <p:sldId id="274" r:id="rId3"/>
    <p:sldId id="275" r:id="rId4"/>
    <p:sldId id="276" r:id="rId5"/>
    <p:sldId id="27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  <a:srgbClr val="DFD7CA"/>
    <a:srgbClr val="171F1C"/>
    <a:srgbClr val="26322D"/>
    <a:srgbClr val="06090A"/>
    <a:srgbClr val="202E35"/>
    <a:srgbClr val="223033"/>
    <a:srgbClr val="F5F2EB"/>
    <a:srgbClr val="000000"/>
    <a:srgbClr val="000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24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98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04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25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72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96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7/12/2025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02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41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7/12/2025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51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47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14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50102"/>
            </a:gs>
            <a:gs pos="27918">
              <a:srgbClr val="360001"/>
            </a:gs>
            <a:gs pos="48000">
              <a:srgbClr val="540000"/>
            </a:gs>
            <a:gs pos="83000">
              <a:srgbClr val="820000"/>
            </a:gs>
            <a:gs pos="100000">
              <a:srgbClr val="B800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7/12/2025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23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D7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4F502-7FE3-4E4D-8517-7EF6156D7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9E996F8-5CDC-43FB-A354-A662255D9E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148920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D296C4-3E1B-01D6-C5C2-2288AC81F3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55EA1-474C-F22E-8449-D8AB189D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EEC787C-DA16-DDF7-5765-AD380D062F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758225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8C06E2-7383-D7F7-9FFE-82E2775B9D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94E0A-7B39-3C1E-3764-38564D394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F2CB2CE-5D64-8C94-C56F-8FDFA04605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978130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C77459-C8CA-2405-83CC-C0023CBA2B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AE2AA-1042-FF7D-2C64-2EAC0317B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ADA542C-01E1-DA11-24DB-F295BE1716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205401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222757-039D-1E95-3918-E28DDD1575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75632-7A03-C8BB-AC4A-44C74553E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3867795-11CC-8F86-BB58-CB296EC796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102853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57867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1-Israel’s Sin vs 6-8</dc:title>
  <dc:creator>Jennifer Sutton</dc:creator>
  <cp:lastModifiedBy>Brandy Lee</cp:lastModifiedBy>
  <cp:revision>247</cp:revision>
  <dcterms:created xsi:type="dcterms:W3CDTF">2017-06-23T21:55:05Z</dcterms:created>
  <dcterms:modified xsi:type="dcterms:W3CDTF">2025-07-13T15:24:47Z</dcterms:modified>
</cp:coreProperties>
</file>