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70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DFD7CA"/>
    <a:srgbClr val="171F1C"/>
    <a:srgbClr val="26322D"/>
    <a:srgbClr val="06090A"/>
    <a:srgbClr val="202E35"/>
    <a:srgbClr val="223033"/>
    <a:srgbClr val="F5F2EB"/>
    <a:srgbClr val="000000"/>
    <a:srgbClr val="00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4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8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0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5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2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2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1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1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7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0102"/>
            </a:gs>
            <a:gs pos="27918">
              <a:srgbClr val="360001"/>
            </a:gs>
            <a:gs pos="48000">
              <a:srgbClr val="540000"/>
            </a:gs>
            <a:gs pos="83000">
              <a:srgbClr val="820000"/>
            </a:gs>
            <a:gs pos="100000">
              <a:srgbClr val="B8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7/6/2025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7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F502-7FE3-4E4D-8517-7EF6156D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E996F8-5CDC-43FB-A354-A662255D9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4892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B606F-F635-01C5-830C-56EB998FC7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46EC5-FFBF-20B0-FDD8-1DCBD1F58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D8D893-88EC-C294-59C4-216FFD33F4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0993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8C0381-AA3F-D218-056F-1DE7E1EB31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34428-C078-AFD6-22D2-003DF599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E4B51F-07E9-6373-6690-5B6450F73E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1464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57192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1-Israel’s Sin vs 6-8</dc:title>
  <dc:creator>Jennifer Sutton</dc:creator>
  <cp:lastModifiedBy>Brandy Lee</cp:lastModifiedBy>
  <cp:revision>246</cp:revision>
  <dcterms:created xsi:type="dcterms:W3CDTF">2017-06-23T21:55:05Z</dcterms:created>
  <dcterms:modified xsi:type="dcterms:W3CDTF">2025-07-06T15:27:54Z</dcterms:modified>
</cp:coreProperties>
</file>