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2" r:id="rId3"/>
    <p:sldId id="27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6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B606F-F635-01C5-830C-56EB998FC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46EC5-FFBF-20B0-FDD8-1DCBD1F5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D8D893-88EC-C294-59C4-216FFD33F4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0993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8C0381-AA3F-D218-056F-1DE7E1EB3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34428-C078-AFD6-22D2-003DF599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4E4B51F-07E9-6373-6690-5B6450F73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1464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57192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246</cp:revision>
  <dcterms:created xsi:type="dcterms:W3CDTF">2017-06-23T21:55:05Z</dcterms:created>
  <dcterms:modified xsi:type="dcterms:W3CDTF">2025-07-06T15:27:54Z</dcterms:modified>
</cp:coreProperties>
</file>