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CCCBA-49AC-FACB-7995-ED9468F6B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6BF45-C08D-2FCA-E7CD-78404EAC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8B58FE-0514-584C-0136-FF4A1AD53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0541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74C78-0AF2-5184-6634-8C1CAC1ED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74B94-51DA-7C21-9A6E-63CF3E0BD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14FC7F-CB52-75C1-B026-150D52269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6040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57331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248</cp:revision>
  <dcterms:created xsi:type="dcterms:W3CDTF">2017-06-23T21:55:05Z</dcterms:created>
  <dcterms:modified xsi:type="dcterms:W3CDTF">2025-05-18T05:33:36Z</dcterms:modified>
</cp:coreProperties>
</file>